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2" r:id="rId6"/>
    <p:sldId id="267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8573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dirty="0" smtClean="0"/>
              <a:t>Презентація </a:t>
            </a:r>
            <a:br>
              <a:rPr lang="uk-UA" sz="3200" dirty="0" smtClean="0"/>
            </a:br>
            <a:r>
              <a:rPr lang="uk-UA" sz="3200" dirty="0" smtClean="0"/>
              <a:t>на тему: </a:t>
            </a:r>
            <a:br>
              <a:rPr lang="uk-UA" sz="3200" dirty="0" smtClean="0"/>
            </a:br>
            <a:r>
              <a:rPr lang="uk-UA" sz="3200" dirty="0" smtClean="0"/>
              <a:t>Коливальні процеси в техніці та природі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7884" y="5000636"/>
            <a:ext cx="3286116" cy="185736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400" dirty="0" smtClean="0"/>
              <a:t>Підготував </a:t>
            </a:r>
          </a:p>
          <a:p>
            <a:r>
              <a:rPr lang="uk-UA" sz="2400" dirty="0" smtClean="0"/>
              <a:t>Учень 7-А класу </a:t>
            </a:r>
          </a:p>
          <a:p>
            <a:r>
              <a:rPr lang="uk-UA" sz="2400" dirty="0" err="1" smtClean="0"/>
              <a:t>Шкадар</a:t>
            </a:r>
            <a:r>
              <a:rPr lang="uk-UA" sz="2400" dirty="0" smtClean="0"/>
              <a:t> Володимир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img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7772400" cy="204152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dirty="0" smtClean="0"/>
              <a:t>Коливання – фізичний процес, під час якого чергуються інтервали збільшення й зменшення фізичної величини.</a:t>
            </a:r>
            <a:br>
              <a:rPr lang="uk-UA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00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dirty="0" smtClean="0"/>
              <a:t>Коливаннями або коливальними рухами називають  такі види механічного руху чи зміни стану системи, які періодично повторюються в часі , наприклад, механічні коливання тіла на пружині , коливання маятників, коливання струн.</a:t>
            </a:r>
            <a:endParaRPr lang="ru-RU" sz="2000" dirty="0"/>
          </a:p>
        </p:txBody>
      </p:sp>
      <p:pic>
        <p:nvPicPr>
          <p:cNvPr id="6" name="Picture 2" descr="http://player.myshared.ru/8286/data/images/img2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786058"/>
            <a:ext cx="7429520" cy="407194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slide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Механічні коливання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400" dirty="0" smtClean="0"/>
              <a:t>Механічні коливання – періодичне зміщення тіла то в один, то в другий бік відносно положення рівноваги.</a:t>
            </a:r>
          </a:p>
          <a:p>
            <a:r>
              <a:rPr lang="uk-UA" sz="2400" dirty="0" smtClean="0"/>
              <a:t>Механічна система, в якій одне або декілька тіл можуть здійснювати коливальні рухи, називають коливальною системою.</a:t>
            </a:r>
            <a:endParaRPr lang="ru-RU" sz="2400" dirty="0"/>
          </a:p>
        </p:txBody>
      </p:sp>
      <p:pic>
        <p:nvPicPr>
          <p:cNvPr id="4" name="Picture 2" descr="http://player.myshared.ru/8286/data/images/img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143248"/>
            <a:ext cx="8072494" cy="371475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Механічні коливання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Коливання</a:t>
            </a:r>
            <a:r>
              <a:rPr lang="ru-RU" dirty="0" smtClean="0"/>
              <a:t>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періодичними</a:t>
            </a:r>
            <a:r>
              <a:rPr lang="ru-RU" dirty="0" smtClean="0"/>
              <a:t>, 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фізичний</a:t>
            </a:r>
            <a:r>
              <a:rPr lang="ru-RU" dirty="0" smtClean="0"/>
              <a:t> </a:t>
            </a:r>
            <a:r>
              <a:rPr lang="ru-RU" dirty="0" smtClean="0"/>
              <a:t>стан </a:t>
            </a:r>
            <a:r>
              <a:rPr lang="ru-RU" dirty="0" err="1" smtClean="0"/>
              <a:t>системи</a:t>
            </a:r>
            <a:r>
              <a:rPr lang="ru-RU" dirty="0" smtClean="0"/>
              <a:t> 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повторюється</a:t>
            </a:r>
            <a:r>
              <a:rPr lang="ru-RU" dirty="0" smtClean="0"/>
              <a:t> </a:t>
            </a:r>
            <a:r>
              <a:rPr lang="ru-RU" dirty="0" smtClean="0"/>
              <a:t>через </a:t>
            </a:r>
            <a:r>
              <a:rPr lang="ru-RU" dirty="0" err="1" smtClean="0"/>
              <a:t>якийсь</a:t>
            </a:r>
            <a:r>
              <a:rPr lang="ru-RU" dirty="0" smtClean="0"/>
              <a:t> 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проміжок</a:t>
            </a:r>
            <a:r>
              <a:rPr lang="ru-RU" dirty="0" smtClean="0"/>
              <a:t> </a:t>
            </a:r>
            <a:r>
              <a:rPr lang="ru-RU" dirty="0" smtClean="0"/>
              <a:t>часу.</a:t>
            </a: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Математичний маятник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364333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 smtClean="0"/>
          </a:p>
          <a:p>
            <a:r>
              <a:rPr lang="ru-RU" sz="2800" dirty="0" err="1" smtClean="0"/>
              <a:t>Математичний</a:t>
            </a:r>
            <a:r>
              <a:rPr lang="ru-RU" sz="2800" dirty="0" smtClean="0"/>
              <a:t> маятник — </a:t>
            </a:r>
            <a:r>
              <a:rPr lang="ru-RU" sz="2800" dirty="0" err="1" smtClean="0"/>
              <a:t>тіло</a:t>
            </a:r>
            <a:r>
              <a:rPr lang="ru-RU" sz="2800" dirty="0" smtClean="0"/>
              <a:t> </a:t>
            </a:r>
            <a:r>
              <a:rPr lang="ru-RU" sz="2800" dirty="0" smtClean="0"/>
              <a:t>типу </a:t>
            </a:r>
            <a:r>
              <a:rPr lang="ru-RU" sz="2800" dirty="0" err="1" smtClean="0"/>
              <a:t>матеріальної</a:t>
            </a:r>
            <a:r>
              <a:rPr lang="ru-RU" sz="2800" dirty="0" smtClean="0"/>
              <a:t> точки, </a:t>
            </a:r>
            <a:r>
              <a:rPr lang="ru-RU" sz="2800" dirty="0" err="1" smtClean="0"/>
              <a:t>підвішене</a:t>
            </a:r>
            <a:r>
              <a:rPr lang="ru-RU" sz="2800" dirty="0" smtClean="0"/>
              <a:t> на </a:t>
            </a:r>
            <a:r>
              <a:rPr lang="ru-RU" sz="2800" dirty="0" err="1" smtClean="0"/>
              <a:t>довгій</a:t>
            </a:r>
            <a:r>
              <a:rPr lang="ru-RU" sz="2800" dirty="0" smtClean="0"/>
              <a:t> </a:t>
            </a:r>
            <a:r>
              <a:rPr lang="ru-RU" sz="2800" dirty="0" err="1" smtClean="0"/>
              <a:t>невагомій</a:t>
            </a:r>
            <a:r>
              <a:rPr lang="ru-RU" sz="2800" dirty="0" smtClean="0"/>
              <a:t> </a:t>
            </a:r>
            <a:r>
              <a:rPr lang="ru-RU" sz="2800" dirty="0" err="1" smtClean="0"/>
              <a:t>нерозтяжній</a:t>
            </a:r>
            <a:r>
              <a:rPr lang="ru-RU" sz="2800" dirty="0" smtClean="0"/>
              <a:t> </a:t>
            </a:r>
            <a:r>
              <a:rPr lang="ru-RU" sz="2800" dirty="0" err="1" smtClean="0"/>
              <a:t>нитці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Пружинний маятник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err="1" smtClean="0"/>
              <a:t>Пружинний</a:t>
            </a:r>
            <a:r>
              <a:rPr lang="ru-RU" sz="2800" dirty="0" smtClean="0"/>
              <a:t> маятник  </a:t>
            </a:r>
            <a:r>
              <a:rPr lang="ru-RU" sz="2800" dirty="0" err="1" smtClean="0"/>
              <a:t>складається</a:t>
            </a:r>
            <a:r>
              <a:rPr lang="ru-RU" sz="2800" dirty="0" smtClean="0"/>
              <a:t> 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тягарця</a:t>
            </a:r>
            <a:r>
              <a:rPr lang="ru-RU" sz="2800" dirty="0" smtClean="0"/>
              <a:t> </a:t>
            </a:r>
            <a:r>
              <a:rPr lang="ru-RU" sz="2800" dirty="0" err="1" smtClean="0"/>
              <a:t>масою</a:t>
            </a:r>
            <a:r>
              <a:rPr lang="ru-RU" sz="2800" dirty="0" smtClean="0"/>
              <a:t> </a:t>
            </a:r>
            <a:r>
              <a:rPr lang="en-US" sz="2800" dirty="0" smtClean="0"/>
              <a:t>m, </a:t>
            </a:r>
            <a:r>
              <a:rPr lang="ru-RU" sz="2800" dirty="0" err="1" smtClean="0"/>
              <a:t>з’єднаного</a:t>
            </a:r>
            <a:r>
              <a:rPr lang="ru-RU" sz="2800" dirty="0" smtClean="0"/>
              <a:t> </a:t>
            </a:r>
            <a:r>
              <a:rPr lang="ru-RU" sz="2800" dirty="0" err="1" smtClean="0"/>
              <a:t>з</a:t>
            </a:r>
            <a:r>
              <a:rPr lang="ru-RU" sz="2800" dirty="0" smtClean="0"/>
              <a:t> </a:t>
            </a:r>
            <a:r>
              <a:rPr lang="ru-RU" sz="2800" dirty="0" smtClean="0"/>
              <a:t>пружиною </a:t>
            </a:r>
            <a:r>
              <a:rPr lang="ru-RU" sz="2800" dirty="0" err="1" smtClean="0"/>
              <a:t>жорсткістю</a:t>
            </a:r>
            <a:r>
              <a:rPr lang="ru-RU" sz="2800" dirty="0" smtClean="0"/>
              <a:t> </a:t>
            </a:r>
            <a:r>
              <a:rPr lang="en-US" sz="2800" dirty="0" smtClean="0"/>
              <a:t>k. 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 </a:t>
            </a:r>
            <a:r>
              <a:rPr lang="ru-RU" sz="2800" dirty="0" err="1" smtClean="0"/>
              <a:t>зовнішньою</a:t>
            </a:r>
            <a:r>
              <a:rPr lang="ru-RU" sz="2800" dirty="0" smtClean="0"/>
              <a:t> </a:t>
            </a:r>
            <a:r>
              <a:rPr lang="ru-RU" sz="2800" dirty="0" smtClean="0"/>
              <a:t>силою </a:t>
            </a:r>
            <a:r>
              <a:rPr lang="ru-RU" sz="2800" dirty="0" err="1" smtClean="0"/>
              <a:t>вивести</a:t>
            </a:r>
            <a:r>
              <a:rPr lang="ru-RU" sz="2800" dirty="0" smtClean="0"/>
              <a:t> систему </a:t>
            </a:r>
            <a:r>
              <a:rPr lang="ru-RU" sz="2800" dirty="0" err="1" smtClean="0"/>
              <a:t>з</a:t>
            </a:r>
            <a:r>
              <a:rPr lang="ru-RU" sz="2800" dirty="0" smtClean="0"/>
              <a:t> </a:t>
            </a:r>
            <a:r>
              <a:rPr lang="ru-RU" sz="2800" dirty="0" err="1" smtClean="0"/>
              <a:t>положення</a:t>
            </a:r>
            <a:r>
              <a:rPr lang="ru-RU" sz="2800" dirty="0" smtClean="0"/>
              <a:t> </a:t>
            </a:r>
            <a:r>
              <a:rPr lang="ru-RU" sz="2800" dirty="0" err="1" smtClean="0"/>
              <a:t>рівноваги</a:t>
            </a:r>
            <a:r>
              <a:rPr lang="ru-RU" sz="2800" dirty="0" smtClean="0"/>
              <a:t>, вона</a:t>
            </a:r>
            <a:r>
              <a:rPr lang="ru-RU" sz="2800" dirty="0" smtClean="0"/>
              <a:t> 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 </a:t>
            </a:r>
            <a:r>
              <a:rPr lang="ru-RU" sz="2800" dirty="0" err="1" smtClean="0"/>
              <a:t>коливатися</a:t>
            </a:r>
            <a:r>
              <a:rPr lang="ru-RU" sz="2800" dirty="0" smtClean="0"/>
              <a:t> </a:t>
            </a:r>
            <a:r>
              <a:rPr lang="ru-RU" sz="2800" dirty="0" err="1" smtClean="0"/>
              <a:t>відносно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положення</a:t>
            </a:r>
            <a:endParaRPr lang="en-US" sz="2800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Вимушені коливання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природі</a:t>
            </a:r>
            <a:r>
              <a:rPr lang="ru-RU" sz="2800" dirty="0" smtClean="0"/>
              <a:t> 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dirty="0" err="1" smtClean="0"/>
              <a:t>техніці</a:t>
            </a:r>
            <a:r>
              <a:rPr lang="ru-RU" sz="2800" dirty="0" smtClean="0"/>
              <a:t> </a:t>
            </a:r>
            <a:r>
              <a:rPr lang="ru-RU" sz="2800" dirty="0" err="1" smtClean="0"/>
              <a:t>дуже</a:t>
            </a:r>
            <a:r>
              <a:rPr lang="ru-RU" sz="2800" dirty="0" smtClean="0"/>
              <a:t> </a:t>
            </a:r>
            <a:r>
              <a:rPr lang="ru-RU" sz="2800" dirty="0" smtClean="0"/>
              <a:t>часто </a:t>
            </a:r>
            <a:r>
              <a:rPr lang="ru-RU" sz="2800" dirty="0" err="1" smtClean="0"/>
              <a:t>реалізуються</a:t>
            </a:r>
            <a:r>
              <a:rPr lang="ru-RU" sz="2800" dirty="0" smtClean="0"/>
              <a:t> не </a:t>
            </a:r>
            <a:r>
              <a:rPr lang="ru-RU" sz="2800" dirty="0" err="1" smtClean="0"/>
              <a:t>власні</a:t>
            </a:r>
            <a:r>
              <a:rPr lang="ru-RU" sz="2800" dirty="0" smtClean="0"/>
              <a:t>, а </a:t>
            </a:r>
            <a:r>
              <a:rPr lang="ru-RU" sz="2800" dirty="0" err="1" smtClean="0"/>
              <a:t>вимушені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коливання</a:t>
            </a:r>
            <a:r>
              <a:rPr lang="ru-RU" sz="2800" dirty="0" smtClean="0"/>
              <a:t>, 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 </a:t>
            </a:r>
            <a:r>
              <a:rPr lang="ru-RU" sz="2800" dirty="0" err="1" smtClean="0"/>
              <a:t>коливання</a:t>
            </a:r>
            <a:r>
              <a:rPr lang="ru-RU" sz="2800" dirty="0" smtClean="0"/>
              <a:t> </a:t>
            </a:r>
            <a:r>
              <a:rPr lang="ru-RU" sz="2800" dirty="0" err="1" smtClean="0"/>
              <a:t>під</a:t>
            </a:r>
            <a:r>
              <a:rPr lang="ru-RU" sz="2800" dirty="0" smtClean="0"/>
              <a:t> </a:t>
            </a:r>
            <a:r>
              <a:rPr lang="ru-RU" sz="2800" dirty="0" err="1" smtClean="0"/>
              <a:t>дією</a:t>
            </a:r>
            <a:r>
              <a:rPr lang="ru-RU" sz="2800" dirty="0" smtClean="0"/>
              <a:t> </a:t>
            </a:r>
            <a:r>
              <a:rPr lang="ru-RU" sz="2800" dirty="0" err="1" smtClean="0"/>
              <a:t>зовнішньої</a:t>
            </a:r>
            <a:r>
              <a:rPr lang="ru-RU" sz="2800" dirty="0" smtClean="0"/>
              <a:t> (</a:t>
            </a:r>
            <a:r>
              <a:rPr lang="ru-RU" sz="2800" dirty="0" err="1" smtClean="0"/>
              <a:t>змушуючої</a:t>
            </a:r>
            <a:r>
              <a:rPr lang="ru-RU" sz="2800" dirty="0" smtClean="0"/>
              <a:t>) </a:t>
            </a:r>
            <a:r>
              <a:rPr lang="ru-RU" sz="2800" dirty="0" err="1" smtClean="0"/>
              <a:t>сили</a:t>
            </a:r>
            <a:r>
              <a:rPr lang="ru-RU" sz="2800" dirty="0" smtClean="0"/>
              <a:t>. </a:t>
            </a:r>
            <a:r>
              <a:rPr lang="ru-RU" sz="2800" dirty="0" err="1" smtClean="0"/>
              <a:t>Приклади:вимушені</a:t>
            </a:r>
            <a:r>
              <a:rPr lang="ru-RU" sz="2800" dirty="0" smtClean="0"/>
              <a:t> </a:t>
            </a:r>
            <a:r>
              <a:rPr lang="ru-RU" sz="2800" dirty="0" smtClean="0"/>
              <a:t> </a:t>
            </a:r>
            <a:r>
              <a:rPr lang="ru-RU" sz="2800" dirty="0" smtClean="0"/>
              <a:t>ко- </a:t>
            </a:r>
            <a:r>
              <a:rPr lang="ru-RU" sz="2800" dirty="0" err="1" smtClean="0"/>
              <a:t>ливання</a:t>
            </a:r>
            <a:r>
              <a:rPr lang="ru-RU" sz="2800" dirty="0" smtClean="0"/>
              <a:t> </a:t>
            </a:r>
            <a:r>
              <a:rPr lang="ru-RU" sz="2800" dirty="0" err="1" smtClean="0"/>
              <a:t>здійснюють</a:t>
            </a:r>
            <a:r>
              <a:rPr lang="ru-RU" sz="2800" dirty="0" smtClean="0"/>
              <a:t> дерева 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фрагменти</a:t>
            </a:r>
            <a:r>
              <a:rPr lang="ru-RU" sz="2800" dirty="0" smtClean="0"/>
              <a:t> </a:t>
            </a:r>
            <a:r>
              <a:rPr lang="ru-RU" sz="2800" dirty="0" err="1" smtClean="0"/>
              <a:t>споруд</a:t>
            </a:r>
            <a:r>
              <a:rPr lang="ru-RU" sz="2800" dirty="0" smtClean="0"/>
              <a:t> </a:t>
            </a:r>
            <a:r>
              <a:rPr lang="ru-RU" sz="2800" dirty="0" err="1" smtClean="0"/>
              <a:t>під</a:t>
            </a:r>
            <a:r>
              <a:rPr lang="ru-RU" sz="2800" dirty="0" smtClean="0"/>
              <a:t> натиском </a:t>
            </a:r>
            <a:r>
              <a:rPr lang="ru-RU" sz="2800" dirty="0" err="1" smtClean="0"/>
              <a:t>вітру;підлога</a:t>
            </a:r>
            <a:r>
              <a:rPr lang="ru-RU" sz="2800" dirty="0" smtClean="0"/>
              <a:t> машинного залу на </a:t>
            </a:r>
            <a:r>
              <a:rPr lang="ru-RU" sz="2800" dirty="0" err="1" smtClean="0"/>
              <a:t>заводі</a:t>
            </a:r>
            <a:r>
              <a:rPr lang="ru-RU" sz="2800" dirty="0" smtClean="0"/>
              <a:t>; </a:t>
            </a:r>
            <a:r>
              <a:rPr lang="ru-RU" sz="2800" dirty="0" err="1" smtClean="0"/>
              <a:t>міст</a:t>
            </a:r>
            <a:r>
              <a:rPr lang="ru-RU" sz="2800" dirty="0" smtClean="0"/>
              <a:t> </a:t>
            </a:r>
            <a:r>
              <a:rPr lang="ru-RU" sz="2800" dirty="0" err="1" smtClean="0"/>
              <a:t>під</a:t>
            </a:r>
            <a:r>
              <a:rPr lang="ru-RU" sz="2800" dirty="0" smtClean="0"/>
              <a:t> ногами</a:t>
            </a:r>
            <a:r>
              <a:rPr lang="ru-RU" sz="2800" dirty="0" smtClean="0"/>
              <a:t> людей, мембрана </a:t>
            </a:r>
            <a:r>
              <a:rPr lang="ru-RU" sz="2800" dirty="0" err="1" smtClean="0"/>
              <a:t>мікрофона</a:t>
            </a:r>
            <a:r>
              <a:rPr lang="ru-RU" sz="2800" dirty="0" smtClean="0"/>
              <a:t> та </a:t>
            </a:r>
            <a:r>
              <a:rPr lang="ru-RU" sz="2800" dirty="0" err="1" smtClean="0"/>
              <a:t>ін</a:t>
            </a:r>
            <a:r>
              <a:rPr lang="ru-RU" sz="2800" dirty="0" smtClean="0"/>
              <a:t>.</a:t>
            </a:r>
          </a:p>
          <a:p>
            <a:r>
              <a:rPr lang="ru-RU" sz="2800" dirty="0" err="1" smtClean="0"/>
              <a:t>Вимушені</a:t>
            </a:r>
            <a:r>
              <a:rPr lang="ru-RU" sz="2800" dirty="0" smtClean="0"/>
              <a:t> </a:t>
            </a:r>
            <a:r>
              <a:rPr lang="ru-RU" sz="2800" dirty="0" err="1" smtClean="0"/>
              <a:t>коливання</a:t>
            </a:r>
            <a:r>
              <a:rPr lang="ru-RU" sz="2800" dirty="0" smtClean="0"/>
              <a:t> 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 </a:t>
            </a:r>
            <a:r>
              <a:rPr lang="ru-RU" sz="2800" dirty="0" smtClean="0"/>
              <a:t>бути </a:t>
            </a:r>
            <a:r>
              <a:rPr lang="ru-RU" sz="2800" dirty="0" err="1" smtClean="0"/>
              <a:t>незгасаючими</a:t>
            </a:r>
            <a:r>
              <a:rPr lang="ru-RU" sz="2800" dirty="0" smtClean="0"/>
              <a:t>, 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 </a:t>
            </a:r>
            <a:r>
              <a:rPr lang="ru-RU" sz="2800" dirty="0" err="1" smtClean="0"/>
              <a:t>зовнішня</a:t>
            </a:r>
            <a:r>
              <a:rPr lang="ru-RU" sz="2800" dirty="0" smtClean="0"/>
              <a:t> </a:t>
            </a:r>
            <a:r>
              <a:rPr lang="ru-RU" sz="2800" dirty="0" err="1" smtClean="0"/>
              <a:t>дія</a:t>
            </a:r>
            <a:r>
              <a:rPr lang="ru-RU" sz="2800" dirty="0" smtClean="0"/>
              <a:t> </a:t>
            </a:r>
            <a:r>
              <a:rPr lang="ru-RU" sz="2800" dirty="0" smtClean="0"/>
              <a:t>буде </a:t>
            </a:r>
            <a:r>
              <a:rPr lang="ru-RU" sz="2800" dirty="0" err="1" smtClean="0"/>
              <a:t>компенсувати</a:t>
            </a:r>
            <a:r>
              <a:rPr lang="ru-RU" sz="2800" dirty="0" smtClean="0"/>
              <a:t> </a:t>
            </a:r>
            <a:r>
              <a:rPr lang="ru-RU" sz="2800" dirty="0" err="1" smtClean="0"/>
              <a:t>зменшення</a:t>
            </a:r>
            <a:r>
              <a:rPr lang="ru-RU" sz="2800" dirty="0" smtClean="0"/>
              <a:t> </a:t>
            </a:r>
            <a:r>
              <a:rPr lang="ru-RU" sz="2800" dirty="0" err="1" smtClean="0"/>
              <a:t>енергії</a:t>
            </a:r>
            <a:r>
              <a:rPr lang="ru-RU" sz="2800" dirty="0" smtClean="0"/>
              <a:t> в </a:t>
            </a:r>
            <a:r>
              <a:rPr lang="ru-RU" sz="2800" dirty="0" err="1" smtClean="0"/>
              <a:t>системі,викликане</a:t>
            </a:r>
            <a:r>
              <a:rPr lang="ru-RU" sz="2800" dirty="0" smtClean="0"/>
              <a:t> </a:t>
            </a:r>
            <a:r>
              <a:rPr lang="ru-RU" sz="2800" dirty="0" err="1" smtClean="0"/>
              <a:t>дією</a:t>
            </a:r>
            <a:r>
              <a:rPr lang="ru-RU" sz="2800" dirty="0" smtClean="0"/>
              <a:t> сил </a:t>
            </a:r>
            <a:r>
              <a:rPr lang="ru-RU" sz="2800" dirty="0" err="1" smtClean="0"/>
              <a:t>тертя</a:t>
            </a:r>
            <a:r>
              <a:rPr lang="ru-RU" sz="2800" dirty="0" smtClean="0"/>
              <a:t> </a:t>
            </a:r>
            <a:r>
              <a:rPr lang="ru-RU" sz="2800" dirty="0" err="1" smtClean="0"/>
              <a:t>й</a:t>
            </a:r>
            <a:r>
              <a:rPr lang="ru-RU" sz="2800" dirty="0" smtClean="0"/>
              <a:t> </a:t>
            </a:r>
            <a:r>
              <a:rPr lang="ru-RU" sz="2800" dirty="0" smtClean="0"/>
              <a:t>опору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111</Words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Презентація  на тему:  Коливальні процеси в техніці та природі</vt:lpstr>
      <vt:lpstr>Коливання – фізичний процес, під час якого чергуються інтервали збільшення й зменшення фізичної величини. </vt:lpstr>
      <vt:lpstr>Коливаннями або коливальними рухами називають  такі види механічного руху чи зміни стану системи, які періодично повторюються в часі , наприклад, механічні коливання тіла на пружині , коливання маятників, коливання струн.</vt:lpstr>
      <vt:lpstr>Слайд 4</vt:lpstr>
      <vt:lpstr>Механічні коливання </vt:lpstr>
      <vt:lpstr>Механічні коливання</vt:lpstr>
      <vt:lpstr>Математичний маятник </vt:lpstr>
      <vt:lpstr>Пружинний маятник</vt:lpstr>
      <vt:lpstr>Вимушені коливання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на тему:  Коливальні процеси в техніці та природі</dc:title>
  <dc:creator>1</dc:creator>
  <cp:lastModifiedBy>1</cp:lastModifiedBy>
  <cp:revision>5</cp:revision>
  <dcterms:created xsi:type="dcterms:W3CDTF">2015-12-15T17:58:47Z</dcterms:created>
  <dcterms:modified xsi:type="dcterms:W3CDTF">2015-12-15T18:48:51Z</dcterms:modified>
</cp:coreProperties>
</file>